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embeddedFont>
    <p:embeddedFont>
      <p:font typeface="Open Sans Bold" panose="020B0806030504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93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350365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dirty="0">
                <a:solidFill>
                  <a:srgbClr val="000000"/>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a:solidFill>
                  <a:srgbClr val="000000"/>
                </a:solidFill>
                <a:latin typeface="Codec Pro"/>
                <a:ea typeface="Codec Pro"/>
                <a:cs typeface="Codec Pro"/>
                <a:sym typeface="Codec Pro"/>
              </a:rPr>
              <a:t>R$</a:t>
            </a:r>
            <a:endParaRPr lang="en-US" sz="3300" dirty="0">
              <a:solidFill>
                <a:srgbClr val="FDFBFB"/>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r>
              <a:rPr lang="en-US" sz="4900" b="1">
                <a:solidFill>
                  <a:srgbClr val="000000"/>
                </a:solidFill>
                <a:latin typeface="Open Sans Bold"/>
                <a:ea typeface="Open Sans Bold"/>
                <a:cs typeface="Open Sans Bold"/>
                <a:sym typeface="Open Sans Bold"/>
              </a:rPr>
              <a:t>Prazo: </a:t>
            </a:r>
          </a:p>
        </p:txBody>
      </p:sp>
      <p:sp>
        <p:nvSpPr>
          <p:cNvPr id="11" name="TextBox 11"/>
          <p:cNvSpPr txBox="1"/>
          <p:nvPr/>
        </p:nvSpPr>
        <p:spPr>
          <a:xfrm>
            <a:off x="2208021" y="8594407"/>
            <a:ext cx="16293249" cy="1725930"/>
          </a:xfrm>
          <a:prstGeom prst="rect">
            <a:avLst/>
          </a:prstGeom>
        </p:spPr>
        <p:txBody>
          <a:bodyPr lIns="0" tIns="0" rIns="0" bIns="0" rtlCol="0" anchor="t">
            <a:spAutoFit/>
          </a:bodyPr>
          <a:lstStyle/>
          <a:p>
            <a:pPr algn="ctr">
              <a:lnSpc>
                <a:spcPts val="4620"/>
              </a:lnSpc>
            </a:pPr>
            <a:r>
              <a:rPr lang="en-US" sz="3300" dirty="0">
                <a:solidFill>
                  <a:srgbClr val="000000"/>
                </a:solidFill>
                <a:latin typeface="Open Sans"/>
                <a:ea typeface="Open Sans"/>
                <a:cs typeface="Open Sans"/>
                <a:sym typeface="Open Sans"/>
              </a:rPr>
              <a:t>A </a:t>
            </a:r>
            <a:r>
              <a:rPr lang="en-US" sz="3300" dirty="0" err="1">
                <a:solidFill>
                  <a:srgbClr val="000000"/>
                </a:solidFill>
                <a:latin typeface="Open Sans"/>
                <a:ea typeface="Open Sans"/>
                <a:cs typeface="Open Sans"/>
                <a:sym typeface="Open Sans"/>
              </a:rPr>
              <a:t>previsão</a:t>
            </a:r>
            <a:r>
              <a:rPr lang="en-US" sz="3300" dirty="0">
                <a:solidFill>
                  <a:srgbClr val="000000"/>
                </a:solidFill>
                <a:latin typeface="Open Sans"/>
                <a:ea typeface="Open Sans"/>
                <a:cs typeface="Open Sans"/>
                <a:sym typeface="Open Sans"/>
              </a:rPr>
              <a:t> é de </a:t>
            </a:r>
            <a:r>
              <a:rPr lang="en-US" sz="3300" dirty="0" err="1">
                <a:solidFill>
                  <a:srgbClr val="000000"/>
                </a:solidFill>
                <a:latin typeface="Open Sans"/>
                <a:ea typeface="Open Sans"/>
                <a:cs typeface="Open Sans"/>
                <a:sym typeface="Open Sans"/>
              </a:rPr>
              <a:t>aproximadamente</a:t>
            </a:r>
            <a:r>
              <a:rPr lang="en-US" sz="3300" dirty="0">
                <a:solidFill>
                  <a:srgbClr val="000000"/>
                </a:solidFill>
                <a:latin typeface="Open Sans"/>
                <a:ea typeface="Open Sans"/>
                <a:cs typeface="Open Sans"/>
                <a:sym typeface="Open Sans"/>
              </a:rPr>
              <a:t> 10 </a:t>
            </a:r>
            <a:r>
              <a:rPr lang="en-US" sz="3300" dirty="0" err="1">
                <a:solidFill>
                  <a:srgbClr val="000000"/>
                </a:solidFill>
                <a:latin typeface="Open Sans"/>
                <a:ea typeface="Open Sans"/>
                <a:cs typeface="Open Sans"/>
                <a:sym typeface="Open Sans"/>
              </a:rPr>
              <a:t>dias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incluindo</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os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serviços</a:t>
            </a:r>
            <a:r>
              <a:rPr lang="en-US" sz="3300" dirty="0">
                <a:solidFill>
                  <a:srgbClr val="000000"/>
                </a:solidFill>
                <a:latin typeface="Open Sans"/>
                <a:ea typeface="Open Sans"/>
                <a:cs typeface="Open Sans"/>
                <a:sym typeface="Open Sans"/>
              </a:rPr>
              <a:t> de campo e </a:t>
            </a:r>
            <a:r>
              <a:rPr lang="en-US" sz="3300" dirty="0" err="1">
                <a:solidFill>
                  <a:srgbClr val="000000"/>
                </a:solidFill>
                <a:latin typeface="Open Sans"/>
                <a:ea typeface="Open Sans"/>
                <a:cs typeface="Open Sans"/>
                <a:sym typeface="Open Sans"/>
              </a:rPr>
              <a:t>processamento</a:t>
            </a:r>
            <a:r>
              <a:rPr lang="en-US" sz="3300" dirty="0">
                <a:solidFill>
                  <a:srgbClr val="000000"/>
                </a:solidFill>
                <a:latin typeface="Open Sans"/>
                <a:ea typeface="Open Sans"/>
                <a:cs typeface="Open Sans"/>
                <a:sym typeface="Open Sans"/>
              </a:rPr>
              <a:t> dados para </a:t>
            </a:r>
            <a:r>
              <a:rPr lang="en-US" sz="3300" dirty="0" err="1">
                <a:solidFill>
                  <a:srgbClr val="000000"/>
                </a:solidFill>
                <a:latin typeface="Open Sans"/>
                <a:ea typeface="Open Sans"/>
                <a:cs typeface="Open Sans"/>
                <a:sym typeface="Open Sans"/>
              </a:rPr>
              <a:t>cada</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empreendimento</a:t>
            </a:r>
            <a:r>
              <a:rPr lang="en-US" sz="3300" dirty="0">
                <a:solidFill>
                  <a:srgbClr val="000000"/>
                </a:solidFill>
                <a:latin typeface="Open Sans"/>
                <a:ea typeface="Open Sans"/>
                <a:cs typeface="Open Sans"/>
                <a:sym typeface="Open Sans"/>
              </a:rPr>
              <a:t>. </a:t>
            </a:r>
          </a:p>
          <a:p>
            <a:pPr algn="ctr">
              <a:lnSpc>
                <a:spcPts val="4620"/>
              </a:lnSpc>
            </a:pPr>
            <a:endParaRPr lang="en-US" sz="330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368</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Codec Pro Bold</vt:lpstr>
      <vt:lpstr>Calibri</vt:lpstr>
      <vt:lpstr>Open Sans</vt:lpstr>
      <vt:lpstr>Open Sauce</vt:lpstr>
      <vt:lpstr>Codec Pro</vt:lpstr>
      <vt:lpstr>Montserrat Light Bold</vt:lpstr>
      <vt:lpstr>Open Sauce Bold</vt:lpstr>
      <vt:lpstr>Codec Pro ExtraBold</vt:lpstr>
      <vt:lpstr>Arial</vt:lpstr>
      <vt:lpstr>Open Sans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5</cp:revision>
  <dcterms:created xsi:type="dcterms:W3CDTF">2006-08-16T00:00:00Z</dcterms:created>
  <dcterms:modified xsi:type="dcterms:W3CDTF">2024-11-22T17:39:46Z</dcterms:modified>
  <dc:identifier>DAGW2zoW_bE</dc:identifier>
</cp:coreProperties>
</file>